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690" y="-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81E00F41-1E3F-4540-AD4B-49FDA379D8AB}" type="datetimeFigureOut">
              <a:rPr lang="es-ES" smtClean="0"/>
              <a:t>01/11/2011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B0ABA321-F9D8-4D1B-BFD5-0896555A853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+mj-lt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Arial" pitchFamily="34" charset="0"/>
        <a:buChar char="•"/>
        <a:defRPr sz="2200" b="0" i="0" kern="1200" cap="none" spc="30" baseline="0">
          <a:solidFill>
            <a:schemeClr val="tx2"/>
          </a:solidFill>
          <a:latin typeface="+mn-lt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2268837" cy="787647"/>
          </a:xfrm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sz="3200" dirty="0" smtClean="0"/>
              <a:t>Curriculum</a:t>
            </a:r>
            <a:endParaRPr lang="es-ES" sz="32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Lucía </a:t>
            </a:r>
            <a:r>
              <a:rPr lang="es-ES" dirty="0" err="1" smtClean="0"/>
              <a:t>F.dR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0422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b="1" dirty="0" smtClean="0"/>
              <a:t>Nombre y apellidos: </a:t>
            </a:r>
            <a:r>
              <a:rPr lang="es-ES" dirty="0" smtClean="0"/>
              <a:t>Lucía </a:t>
            </a:r>
            <a:r>
              <a:rPr lang="es-ES" dirty="0" err="1" smtClean="0"/>
              <a:t>FdR</a:t>
            </a:r>
            <a:endParaRPr lang="es-ES" dirty="0" smtClean="0"/>
          </a:p>
          <a:p>
            <a:r>
              <a:rPr lang="es-ES" b="1" dirty="0" smtClean="0"/>
              <a:t>Dirección: </a:t>
            </a:r>
            <a:r>
              <a:rPr lang="es-ES" dirty="0" smtClean="0"/>
              <a:t>C/ Ortega y Gasset 7 Madrid 28015</a:t>
            </a:r>
          </a:p>
          <a:p>
            <a:r>
              <a:rPr lang="es-ES" b="1" dirty="0" smtClean="0"/>
              <a:t>Fecha de nacimiento: </a:t>
            </a:r>
            <a:r>
              <a:rPr lang="es-ES" dirty="0" smtClean="0"/>
              <a:t>7-03-1994</a:t>
            </a:r>
          </a:p>
          <a:p>
            <a:r>
              <a:rPr lang="es-ES" b="1" dirty="0" smtClean="0"/>
              <a:t>Teléfonos de contacto: </a:t>
            </a:r>
            <a:r>
              <a:rPr lang="es-ES" dirty="0" smtClean="0"/>
              <a:t>918406190-623545370</a:t>
            </a:r>
          </a:p>
          <a:p>
            <a:r>
              <a:rPr lang="es-ES" b="1" dirty="0" smtClean="0"/>
              <a:t>Estado civil: </a:t>
            </a:r>
            <a:r>
              <a:rPr lang="es-ES" dirty="0" smtClean="0"/>
              <a:t>Soltera</a:t>
            </a:r>
          </a:p>
          <a:p>
            <a:r>
              <a:rPr lang="es-ES" b="1" dirty="0" smtClean="0"/>
              <a:t>Aficiones: </a:t>
            </a:r>
            <a:r>
              <a:rPr lang="es-ES" dirty="0" smtClean="0"/>
              <a:t>Lectura, </a:t>
            </a:r>
            <a:r>
              <a:rPr lang="es-ES" dirty="0" err="1" smtClean="0"/>
              <a:t>paddel</a:t>
            </a:r>
            <a:r>
              <a:rPr lang="es-ES" dirty="0" smtClean="0"/>
              <a:t>, moda, música, cine, viajar, fotografía…</a:t>
            </a:r>
          </a:p>
          <a:p>
            <a:r>
              <a:rPr lang="es-ES" b="1" dirty="0" smtClean="0"/>
              <a:t>Correo </a:t>
            </a:r>
            <a:r>
              <a:rPr lang="es-ES" b="1" dirty="0"/>
              <a:t>electrónico</a:t>
            </a:r>
            <a:r>
              <a:rPr lang="es-ES" b="1" dirty="0" smtClean="0"/>
              <a:t>: </a:t>
            </a:r>
            <a:r>
              <a:rPr lang="es-ES" u="sng" dirty="0" smtClean="0">
                <a:solidFill>
                  <a:srgbClr val="002060"/>
                </a:solidFill>
              </a:rPr>
              <a:t>globalfashionspain@yahoo.com</a:t>
            </a:r>
            <a:endParaRPr lang="es-ES" u="sng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20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Estudios: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s-ES_tradnl" sz="1800" dirty="0" smtClean="0">
                <a:latin typeface="Arial Rounded MT Bold" pitchFamily="34" charset="0"/>
                <a:cs typeface="Aparajita" pitchFamily="34" charset="0"/>
              </a:rPr>
              <a:t>  </a:t>
            </a:r>
            <a:r>
              <a:rPr lang="es-ES_tradnl" sz="1800" dirty="0" smtClean="0">
                <a:cs typeface="Aparajita" pitchFamily="34" charset="0"/>
              </a:rPr>
              <a:t>2016-2017          Beca Erasmus en la Universidad de </a:t>
            </a:r>
            <a:r>
              <a:rPr lang="es-ES_tradnl" sz="1800" dirty="0" err="1" smtClean="0">
                <a:cs typeface="Aparajita" pitchFamily="34" charset="0"/>
              </a:rPr>
              <a:t>Munich</a:t>
            </a:r>
            <a:r>
              <a:rPr lang="es-ES_tradnl" sz="1800" dirty="0">
                <a:cs typeface="Aparajita" pitchFamily="34" charset="0"/>
              </a:rPr>
              <a:t> </a:t>
            </a:r>
            <a:r>
              <a:rPr lang="es-ES_tradnl" sz="1800" dirty="0" smtClean="0">
                <a:cs typeface="Aparajita" pitchFamily="34" charset="0"/>
              </a:rPr>
              <a:t>(Alemania) Grado en moda.</a:t>
            </a:r>
          </a:p>
          <a:p>
            <a:r>
              <a:rPr lang="es-ES_tradnl" sz="1800" dirty="0" smtClean="0">
                <a:cs typeface="Aparajita" pitchFamily="34" charset="0"/>
              </a:rPr>
              <a:t>  2015-2016          Master de publicidad y Relaciones Públicas en ESCP </a:t>
            </a:r>
            <a:r>
              <a:rPr lang="es-ES_tradnl" sz="1800" dirty="0" err="1" smtClean="0">
                <a:cs typeface="Aparajita" pitchFamily="34" charset="0"/>
              </a:rPr>
              <a:t>Europe</a:t>
            </a:r>
            <a:r>
              <a:rPr lang="es-ES_tradnl" sz="1800" dirty="0" smtClean="0">
                <a:cs typeface="Aparajita" pitchFamily="34" charset="0"/>
              </a:rPr>
              <a:t>. </a:t>
            </a:r>
            <a:endParaRPr lang="es-ES" sz="1800" dirty="0">
              <a:cs typeface="Aparajita" pitchFamily="34" charset="0"/>
            </a:endParaRPr>
          </a:p>
          <a:p>
            <a:r>
              <a:rPr lang="es-ES_tradnl" sz="1800" dirty="0" smtClean="0">
                <a:cs typeface="Aparajita" pitchFamily="34" charset="0"/>
              </a:rPr>
              <a:t>  2012-2015          Grado en ADE y Periodismo en la Facultad de Ciencias de la Información de la Universidad Complutense de Madrid.</a:t>
            </a:r>
            <a:r>
              <a:rPr lang="es-ES_tradnl" sz="1800" dirty="0">
                <a:cs typeface="Aparajita" pitchFamily="34" charset="0"/>
              </a:rPr>
              <a:t>	 </a:t>
            </a:r>
            <a:endParaRPr lang="es-ES" sz="1800" dirty="0">
              <a:cs typeface="Aparajita" pitchFamily="34" charset="0"/>
            </a:endParaRPr>
          </a:p>
          <a:p>
            <a:r>
              <a:rPr lang="es-ES_tradnl" sz="1800" dirty="0" smtClean="0">
                <a:cs typeface="Aparajita" pitchFamily="34" charset="0"/>
              </a:rPr>
              <a:t>  2010-2012</a:t>
            </a:r>
            <a:r>
              <a:rPr lang="es-ES_tradnl" sz="1800" dirty="0">
                <a:cs typeface="Aparajita" pitchFamily="34" charset="0"/>
              </a:rPr>
              <a:t>	Bachillerato en Ciencias Sociales</a:t>
            </a:r>
            <a:endParaRPr lang="es-ES" sz="1800" dirty="0">
              <a:cs typeface="Aparajita" pitchFamily="34" charset="0"/>
            </a:endParaRPr>
          </a:p>
          <a:p>
            <a:pPr marL="0" indent="0">
              <a:buNone/>
            </a:pPr>
            <a:r>
              <a:rPr lang="es-ES_tradnl" sz="1800" dirty="0">
                <a:cs typeface="Aparajita" pitchFamily="34" charset="0"/>
              </a:rPr>
              <a:t>         </a:t>
            </a:r>
            <a:r>
              <a:rPr lang="es-ES_tradnl" sz="1800" dirty="0" smtClean="0">
                <a:cs typeface="Aparajita" pitchFamily="34" charset="0"/>
              </a:rPr>
              <a:t>                          I.E.S </a:t>
            </a:r>
            <a:r>
              <a:rPr lang="es-ES_tradnl" sz="1800" dirty="0">
                <a:cs typeface="Aparajita" pitchFamily="34" charset="0"/>
              </a:rPr>
              <a:t>Diego </a:t>
            </a:r>
            <a:r>
              <a:rPr lang="es-ES_tradnl" sz="1800" dirty="0" smtClean="0">
                <a:cs typeface="Aparajita" pitchFamily="34" charset="0"/>
              </a:rPr>
              <a:t>Velázquez.</a:t>
            </a:r>
            <a:endParaRPr lang="es-ES" sz="1800" dirty="0">
              <a:cs typeface="Aparajita" pitchFamily="34" charset="0"/>
            </a:endParaRPr>
          </a:p>
          <a:p>
            <a:pPr marL="285750" indent="-285750"/>
            <a:r>
              <a:rPr lang="es-ES_tradnl" sz="1800" dirty="0" smtClean="0">
                <a:cs typeface="Aparajita" pitchFamily="34" charset="0"/>
              </a:rPr>
              <a:t>2006-2010         Educación </a:t>
            </a:r>
            <a:r>
              <a:rPr lang="es-ES_tradnl" sz="1800" dirty="0">
                <a:cs typeface="Aparajita" pitchFamily="34" charset="0"/>
              </a:rPr>
              <a:t>Secundaria </a:t>
            </a:r>
            <a:r>
              <a:rPr lang="es-ES_tradnl" sz="1800" dirty="0" smtClean="0">
                <a:cs typeface="Aparajita" pitchFamily="34" charset="0"/>
              </a:rPr>
              <a:t>obligatoria                                     </a:t>
            </a:r>
          </a:p>
          <a:p>
            <a:pPr marL="170752" lvl="1" indent="0">
              <a:buNone/>
            </a:pPr>
            <a:r>
              <a:rPr lang="es-ES_tradnl" sz="1800" dirty="0">
                <a:cs typeface="Aparajita" pitchFamily="34" charset="0"/>
              </a:rPr>
              <a:t> </a:t>
            </a:r>
            <a:r>
              <a:rPr lang="es-ES_tradnl" sz="1800" dirty="0" smtClean="0">
                <a:cs typeface="Aparajita" pitchFamily="34" charset="0"/>
              </a:rPr>
              <a:t>  Gredos San Diego El Escorial-I.E.S </a:t>
            </a:r>
            <a:r>
              <a:rPr lang="es-ES_tradnl" sz="1800" dirty="0">
                <a:cs typeface="Aparajita" pitchFamily="34" charset="0"/>
              </a:rPr>
              <a:t>Diego </a:t>
            </a:r>
            <a:r>
              <a:rPr lang="es-ES_tradnl" sz="1800" dirty="0" smtClean="0">
                <a:cs typeface="Aparajita" pitchFamily="34" charset="0"/>
              </a:rPr>
              <a:t>Velázquez</a:t>
            </a:r>
          </a:p>
          <a:p>
            <a:pPr marL="170752" lvl="1" indent="0">
              <a:buNone/>
            </a:pPr>
            <a:r>
              <a:rPr lang="es-ES_tradnl" sz="1800" dirty="0" smtClean="0">
                <a:cs typeface="Aparajita" pitchFamily="34" charset="0"/>
              </a:rPr>
              <a:t>IDIOMAS:</a:t>
            </a:r>
          </a:p>
          <a:p>
            <a:pPr lvl="1"/>
            <a:r>
              <a:rPr lang="es-ES_tradnl" sz="1800" dirty="0" smtClean="0">
                <a:cs typeface="Aparajita" pitchFamily="34" charset="0"/>
              </a:rPr>
              <a:t>Inglés bilingüe </a:t>
            </a:r>
          </a:p>
          <a:p>
            <a:pPr marL="285750" indent="-285750"/>
            <a:r>
              <a:rPr lang="es-ES_tradnl" sz="1800" dirty="0" smtClean="0">
                <a:cs typeface="Aparajita" pitchFamily="34" charset="0"/>
              </a:rPr>
              <a:t>Alemán nivel alto: </a:t>
            </a:r>
            <a:r>
              <a:rPr lang="es-ES_tradnl" sz="1800" dirty="0">
                <a:ea typeface="Cambria"/>
                <a:cs typeface="Times New Roman"/>
              </a:rPr>
              <a:t>Goethe-</a:t>
            </a:r>
            <a:r>
              <a:rPr lang="es-ES_tradnl" sz="1800" dirty="0" err="1">
                <a:ea typeface="Cambria"/>
                <a:cs typeface="Times New Roman"/>
              </a:rPr>
              <a:t>Institut</a:t>
            </a:r>
            <a:r>
              <a:rPr lang="es-ES_tradnl" sz="1800" dirty="0">
                <a:ea typeface="Cambria"/>
                <a:cs typeface="Times New Roman"/>
              </a:rPr>
              <a:t>, </a:t>
            </a:r>
            <a:r>
              <a:rPr lang="es-ES_tradnl" sz="1800" dirty="0" err="1">
                <a:ea typeface="Cambria"/>
                <a:cs typeface="Times New Roman"/>
              </a:rPr>
              <a:t>Munich</a:t>
            </a:r>
            <a:r>
              <a:rPr lang="es-ES_tradnl" sz="1800" dirty="0">
                <a:ea typeface="Cambria"/>
                <a:cs typeface="Times New Roman"/>
              </a:rPr>
              <a:t>.</a:t>
            </a:r>
            <a:endParaRPr lang="es-ES" sz="1800" dirty="0">
              <a:ea typeface="Cambria"/>
              <a:cs typeface="Times New Roman"/>
            </a:endParaRPr>
          </a:p>
          <a:p>
            <a:pPr marL="0" indent="0">
              <a:buNone/>
            </a:pPr>
            <a:r>
              <a:rPr lang="es-ES_tradnl" sz="1800" dirty="0">
                <a:ea typeface="Cambria"/>
                <a:cs typeface="Times New Roman"/>
              </a:rPr>
              <a:t>      </a:t>
            </a:r>
            <a:r>
              <a:rPr lang="es-ES_tradnl" sz="1800" dirty="0" smtClean="0">
                <a:ea typeface="Cambria"/>
                <a:cs typeface="Times New Roman"/>
              </a:rPr>
              <a:t>Certificado </a:t>
            </a:r>
            <a:r>
              <a:rPr lang="es-ES_tradnl" sz="1800" dirty="0">
                <a:ea typeface="Cambria"/>
                <a:cs typeface="Times New Roman"/>
              </a:rPr>
              <a:t>europeo de idiomas y alemán empresarial. (</a:t>
            </a:r>
            <a:r>
              <a:rPr lang="es-ES_tradnl" sz="1800" dirty="0" err="1">
                <a:ea typeface="Cambria"/>
                <a:cs typeface="Times New Roman"/>
              </a:rPr>
              <a:t>Telc</a:t>
            </a:r>
            <a:r>
              <a:rPr lang="es-ES_tradnl" sz="1800" dirty="0">
                <a:ea typeface="Cambria"/>
                <a:cs typeface="Times New Roman"/>
              </a:rPr>
              <a:t>).</a:t>
            </a:r>
            <a:endParaRPr lang="es-ES" sz="1800" dirty="0">
              <a:ea typeface="Cambria"/>
              <a:cs typeface="Times New Roman"/>
            </a:endParaRPr>
          </a:p>
          <a:p>
            <a:pPr marL="285750" indent="-285750"/>
            <a:r>
              <a:rPr lang="es-ES_tradnl" sz="1800" dirty="0">
                <a:ea typeface="Cambria"/>
                <a:cs typeface="Times New Roman"/>
              </a:rPr>
              <a:t> </a:t>
            </a:r>
            <a:r>
              <a:rPr lang="es-ES_tradnl" sz="1800" dirty="0" smtClean="0">
                <a:cs typeface="Aparajita" pitchFamily="34" charset="0"/>
              </a:rPr>
              <a:t>Francés nivel intermedio: Escuela de idiomas (Villalba)</a:t>
            </a:r>
            <a:endParaRPr lang="es-ES" sz="1800" dirty="0">
              <a:cs typeface="Aparajita" pitchFamily="34" charset="0"/>
            </a:endParaRPr>
          </a:p>
          <a:p>
            <a:pPr marL="342900" indent="-34290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1326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_tradnl" b="1" dirty="0"/>
              <a:t>2020-actualidad Global </a:t>
            </a:r>
            <a:r>
              <a:rPr lang="es-ES_tradnl" b="1" dirty="0" err="1"/>
              <a:t>Fashion</a:t>
            </a:r>
            <a:endParaRPr lang="es-ES" dirty="0"/>
          </a:p>
          <a:p>
            <a:r>
              <a:rPr lang="es-ES_tradnl" dirty="0" smtClean="0"/>
              <a:t> Cargo: Directora de cuentas (clientes) </a:t>
            </a:r>
            <a:endParaRPr lang="es-ES" dirty="0"/>
          </a:p>
          <a:p>
            <a:pPr marL="342900" indent="-342900"/>
            <a:r>
              <a:rPr lang="es-ES_tradnl" dirty="0" smtClean="0"/>
              <a:t>Función: Seguimiento y fidelización de clientes.</a:t>
            </a:r>
          </a:p>
          <a:p>
            <a:pPr marL="0" indent="0">
              <a:buNone/>
            </a:pPr>
            <a:r>
              <a:rPr lang="es-ES_tradnl" b="1" dirty="0" smtClean="0"/>
              <a:t>2018-2020 Agencia de publicidad EURORSCG</a:t>
            </a:r>
            <a:r>
              <a:rPr lang="es-ES_tradnl" dirty="0"/>
              <a:t>	</a:t>
            </a:r>
            <a:endParaRPr lang="es-ES_tradnl" dirty="0" smtClean="0"/>
          </a:p>
          <a:p>
            <a:pPr marL="342900" indent="-342900"/>
            <a:r>
              <a:rPr lang="es-ES_tradnl" dirty="0" smtClean="0"/>
              <a:t>Cargo: Supervisora de cuentas de </a:t>
            </a:r>
            <a:r>
              <a:rPr lang="es-ES_tradnl" dirty="0" err="1" smtClean="0"/>
              <a:t>EuroRSCG</a:t>
            </a:r>
            <a:r>
              <a:rPr lang="es-ES_tradnl" dirty="0" smtClean="0"/>
              <a:t> (Madrid).</a:t>
            </a:r>
            <a:endParaRPr lang="es-ES" dirty="0"/>
          </a:p>
          <a:p>
            <a:pPr marL="342900" indent="-342900"/>
            <a:r>
              <a:rPr lang="es-ES_tradnl" dirty="0" smtClean="0"/>
              <a:t>Función: Planificación estratégica de las campañas de publicidad para los clientes: </a:t>
            </a:r>
            <a:r>
              <a:rPr lang="es-ES_tradnl" dirty="0" err="1" smtClean="0"/>
              <a:t>Citroen</a:t>
            </a:r>
            <a:r>
              <a:rPr lang="es-ES_tradnl" dirty="0" smtClean="0"/>
              <a:t>, </a:t>
            </a:r>
            <a:r>
              <a:rPr lang="es-ES_tradnl" dirty="0" err="1" smtClean="0"/>
              <a:t>Chanel</a:t>
            </a:r>
            <a:r>
              <a:rPr lang="es-ES_tradnl" dirty="0" smtClean="0"/>
              <a:t>, </a:t>
            </a:r>
            <a:r>
              <a:rPr lang="es-ES_tradnl" dirty="0" err="1" smtClean="0"/>
              <a:t>Tampax</a:t>
            </a:r>
            <a:r>
              <a:rPr lang="es-ES_tradnl" dirty="0" smtClean="0"/>
              <a:t> y </a:t>
            </a:r>
            <a:r>
              <a:rPr lang="es-ES_tradnl" dirty="0" err="1" smtClean="0"/>
              <a:t>Race</a:t>
            </a:r>
            <a:r>
              <a:rPr lang="es-ES_tradnl" dirty="0" smtClean="0"/>
              <a:t>.</a:t>
            </a:r>
          </a:p>
          <a:p>
            <a:pPr marL="0" indent="0">
              <a:buNone/>
            </a:pPr>
            <a:r>
              <a:rPr lang="es-ES_tradnl" b="1" dirty="0" smtClean="0"/>
              <a:t>2017-2018</a:t>
            </a:r>
            <a:r>
              <a:rPr lang="es-ES_tradnl" dirty="0"/>
              <a:t>	</a:t>
            </a:r>
            <a:r>
              <a:rPr lang="es-ES_tradnl" b="1" dirty="0"/>
              <a:t>Prácticas </a:t>
            </a:r>
            <a:r>
              <a:rPr lang="es-ES_tradnl" b="1" dirty="0" smtClean="0"/>
              <a:t>en pasarela Cibeles</a:t>
            </a:r>
          </a:p>
          <a:p>
            <a:r>
              <a:rPr lang="es-ES_tradnl" dirty="0" smtClean="0"/>
              <a:t>Cargo: Ejecutiva de cuentas en el Departamento Comunicación y Protocolo.</a:t>
            </a:r>
            <a:endParaRPr lang="es-ES" dirty="0"/>
          </a:p>
          <a:p>
            <a:r>
              <a:rPr lang="es-ES_tradnl" dirty="0" err="1" smtClean="0"/>
              <a:t>Función:Llevar</a:t>
            </a:r>
            <a:r>
              <a:rPr lang="es-ES_tradnl" dirty="0" smtClean="0"/>
              <a:t> las distintas cuentas (clientes)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02079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Otros cursos y premios: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s-ES" dirty="0" smtClean="0"/>
              <a:t>3 Matriculas de honor en el tercer curso de carrera.</a:t>
            </a:r>
          </a:p>
          <a:p>
            <a:r>
              <a:rPr lang="es-ES" dirty="0"/>
              <a:t> </a:t>
            </a:r>
            <a:r>
              <a:rPr lang="es-ES" dirty="0" smtClean="0"/>
              <a:t>Primer premio de Relaciones Públicas en Iberoamérica, concurso entre Escuelas de negocios.</a:t>
            </a:r>
          </a:p>
          <a:p>
            <a:r>
              <a:rPr lang="es-ES" dirty="0" smtClean="0"/>
              <a:t>Curso de fotografía en la escuela de fotografía y centro de imagen EFTI.</a:t>
            </a:r>
          </a:p>
          <a:p>
            <a:r>
              <a:rPr lang="es-ES" dirty="0" smtClean="0"/>
              <a:t>Curso informático en la escuela CEINTEC.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6511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80</TotalTime>
  <Words>188</Words>
  <Application>Microsoft Office PowerPoint</Application>
  <PresentationFormat>Presentación en pantalla (4:3)</PresentationFormat>
  <Paragraphs>38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Soho</vt:lpstr>
      <vt:lpstr>Lucía F.dR</vt:lpstr>
      <vt:lpstr>Datos personales:</vt:lpstr>
      <vt:lpstr>Estudios:</vt:lpstr>
      <vt:lpstr>Experiencia Profesional:</vt:lpstr>
      <vt:lpstr>Otros cursos y premios: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Lucía F.dR</dc:title>
  <dc:creator>user</dc:creator>
  <cp:lastModifiedBy>user</cp:lastModifiedBy>
  <cp:revision>8</cp:revision>
  <dcterms:created xsi:type="dcterms:W3CDTF">2011-11-01T15:03:46Z</dcterms:created>
  <dcterms:modified xsi:type="dcterms:W3CDTF">2011-11-01T16:24:01Z</dcterms:modified>
</cp:coreProperties>
</file>